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16" d="100"/>
          <a:sy n="116" d="100"/>
        </p:scale>
        <p:origin x="54" y="213"/>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751606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625953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apstone.cse.msu.edu/2017-01/schedules/all-hands-meeting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a:t>
            </a:r>
            <a:r>
              <a:rPr lang="en-US"/>
              <a:t>on(Wednesday, April 21).</a:t>
            </a:r>
            <a:endParaRPr lang="en-US" dirty="0"/>
          </a:p>
          <a:p>
            <a:pPr lvl="1"/>
            <a:r>
              <a:rPr lang="en-US" dirty="0"/>
              <a:t>The time limit for your presentation </a:t>
            </a:r>
            <a:r>
              <a:rPr lang="en-US"/>
              <a:t>is 14 </a:t>
            </a:r>
            <a:r>
              <a:rPr lang="en-US" dirty="0"/>
              <a:t>minutes, which will be strictly enforced. Practice your presentation to ensure that you will finish within the allotted time.</a:t>
            </a:r>
          </a:p>
          <a:p>
            <a:pPr lvl="1"/>
            <a:r>
              <a:rPr lang="en-US" dirty="0"/>
              <a:t>Each team will share and “drive” the slide deck for their own team.</a:t>
            </a:r>
          </a:p>
          <a:p>
            <a:pPr lvl="1"/>
            <a:r>
              <a:rPr lang="en-US" dirty="0"/>
              <a:t>Plan on spending most of your presentation demonstrating use cases of your software. A suggested approach is as follows.</a:t>
            </a:r>
          </a:p>
          <a:p>
            <a:pPr lvl="2"/>
            <a:r>
              <a:rPr lang="en-US" dirty="0"/>
              <a:t>Very Brief Review of Project Overview</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using Microsoft Teams. Ensure that your slides are readable. Practice sharing your screens and demonstrating your software. Practice switching from one team member to another.</a:t>
            </a:r>
          </a:p>
          <a:p>
            <a:pPr lvl="1"/>
            <a:r>
              <a:rPr lang="en-US" dirty="0"/>
              <a:t>As a backup to live demonstrations, make screen recordings of your software demonstrations using Camtasia in advance.</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We will meet in two split-hands meetings one </a:t>
            </a:r>
            <a:r>
              <a:rPr lang="en-US"/>
              <a:t>for James’ </a:t>
            </a:r>
            <a:r>
              <a:rPr lang="en-US" dirty="0"/>
              <a:t>teams and one </a:t>
            </a:r>
            <a:r>
              <a:rPr lang="en-US"/>
              <a:t>for Luke’s </a:t>
            </a:r>
            <a:r>
              <a:rPr lang="en-US" dirty="0"/>
              <a:t>teams.</a:t>
            </a:r>
          </a:p>
          <a:p>
            <a:pPr lvl="1"/>
            <a:r>
              <a:rPr lang="en-US" dirty="0"/>
              <a:t>All team members are required to dress business casual on the day of their presentation. </a:t>
            </a:r>
          </a:p>
          <a:p>
            <a:pPr lvl="1"/>
            <a:r>
              <a:rPr lang="en-US" dirty="0"/>
              <a:t>All team members should turn their cameras on during their presentation.</a:t>
            </a:r>
          </a:p>
          <a:p>
            <a:pPr lvl="1"/>
            <a:r>
              <a:rPr lang="en-US" dirty="0"/>
              <a:t>Although the presentations will be scheduled over the course </a:t>
            </a:r>
            <a:r>
              <a:rPr lang="en-US"/>
              <a:t>of four </a:t>
            </a:r>
            <a:r>
              <a:rPr lang="en-US" dirty="0"/>
              <a:t>meetings, all teams must be prepared to present on the first day scheduled</a:t>
            </a:r>
            <a:r>
              <a:rPr lang="en-US"/>
              <a:t>, Monday, April 5.</a:t>
            </a:r>
            <a:endParaRPr lang="en-US" dirty="0"/>
          </a:p>
          <a:p>
            <a:pPr lvl="1"/>
            <a:r>
              <a:rPr lang="en-US" dirty="0"/>
              <a:t>The presentation schedule will be posted on our </a:t>
            </a:r>
            <a:r>
              <a:rPr lang="en-US" dirty="0">
                <a:hlinkClick r:id="rId3"/>
              </a:rPr>
              <a:t>All-Hands Meetings</a:t>
            </a:r>
            <a:r>
              <a:rPr lang="en-US" dirty="0"/>
              <a:t> page in the evening </a:t>
            </a:r>
            <a:r>
              <a:rPr lang="en-US"/>
              <a:t>of Sunday, April 4.</a:t>
            </a:r>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lnSpcReduction="1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Non-Features</a:t>
            </a:r>
          </a:p>
          <a:p>
            <a:pPr lvl="1"/>
            <a:r>
              <a:rPr lang="en-US" dirty="0"/>
              <a:t>Non-Feature 1</a:t>
            </a:r>
          </a:p>
          <a:p>
            <a:pPr lvl="1"/>
            <a:r>
              <a:rPr lang="en-US" dirty="0"/>
              <a:t>Non-Feature 2</a:t>
            </a:r>
          </a:p>
          <a:p>
            <a:pPr lvl="1"/>
            <a:r>
              <a:rPr lang="en-US" dirty="0"/>
              <a:t>Non-Feature 3</a:t>
            </a:r>
          </a:p>
          <a:p>
            <a:pPr lvl="1"/>
            <a:r>
              <a:rPr lang="en-US" dirty="0"/>
              <a:t>Non-Feature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Sunday, April 4.</a:t>
            </a:r>
            <a:endParaRPr lang="en-US" dirty="0"/>
          </a:p>
          <a:p>
            <a:pPr lvl="1"/>
            <a:r>
              <a:rPr lang="en-US" dirty="0"/>
              <a:t>Name your PowerPoint slide deck file as “team-[</a:t>
            </a:r>
            <a:r>
              <a:rPr lang="en-US"/>
              <a:t>team-name]-beta-presentation</a:t>
            </a:r>
            <a:r>
              <a:rPr lang="en-US" dirty="0"/>
              <a:t>.pptx” replacing “[team-name]” with your team’s name (using all lower case and replacing all blanks with dashes) in your filename as in </a:t>
            </a:r>
            <a:r>
              <a:rPr lang="en-US"/>
              <a:t>“team-auto-owners-beta-presentation</a:t>
            </a:r>
            <a:r>
              <a:rPr lang="en-US" dirty="0"/>
              <a:t>.pptx”.</a:t>
            </a:r>
          </a:p>
          <a:p>
            <a:pPr lvl="1"/>
            <a:r>
              <a:rPr lang="en-US" dirty="0"/>
              <a:t>Upload your PowerPoint slide deck to the </a:t>
            </a:r>
            <a:r>
              <a:rPr lang="en-US"/>
              <a:t>folder “Beta </a:t>
            </a:r>
            <a:r>
              <a:rPr lang="en-US" dirty="0"/>
              <a:t>Presentation Slide Decks” in our Microsoft Teams General Channel file space by 11:59 p.m</a:t>
            </a:r>
            <a:r>
              <a:rPr lang="en-US"/>
              <a:t>., Sunday, April 4.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Sunday, April 4.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1077</TotalTime>
  <Words>1585</Words>
  <Application>Microsoft Office PowerPoint</Application>
  <PresentationFormat>On-screen Show (4:3)</PresentationFormat>
  <Paragraphs>161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267</cp:revision>
  <dcterms:created xsi:type="dcterms:W3CDTF">2006-08-16T00:00:00Z</dcterms:created>
  <dcterms:modified xsi:type="dcterms:W3CDTF">2021-03-29T13:19:47Z</dcterms:modified>
</cp:coreProperties>
</file>